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0" r:id="rId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A0DBB9CF-F9D9-498D-B264-BFC756D7E5A0}" type="datetimeFigureOut">
              <a:rPr lang="es-CO" smtClean="0"/>
              <a:t>13/11/2014</a:t>
            </a:fld>
            <a:endParaRPr lang="es-CO"/>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CO"/>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A76EE2E-D800-4AED-9631-063192D557E3}"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0DBB9CF-F9D9-498D-B264-BFC756D7E5A0}" type="datetimeFigureOut">
              <a:rPr lang="es-CO" smtClean="0"/>
              <a:t>13/11/2014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76EE2E-D800-4AED-9631-063192D557E3}"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0DBB9CF-F9D9-498D-B264-BFC756D7E5A0}" type="datetimeFigureOut">
              <a:rPr lang="es-CO" smtClean="0"/>
              <a:t>13/11/2014</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7A76EE2E-D800-4AED-9631-063192D557E3}"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A0DBB9CF-F9D9-498D-B264-BFC756D7E5A0}" type="datetimeFigureOut">
              <a:rPr lang="es-CO" smtClean="0"/>
              <a:t>13/11/2014</a:t>
            </a:fld>
            <a:endParaRPr lang="es-CO"/>
          </a:p>
        </p:txBody>
      </p:sp>
      <p:sp>
        <p:nvSpPr>
          <p:cNvPr id="5" name="4 Marcador de pie de página"/>
          <p:cNvSpPr>
            <a:spLocks noGrp="1"/>
          </p:cNvSpPr>
          <p:nvPr>
            <p:ph type="ftr" sz="quarter" idx="11"/>
          </p:nvPr>
        </p:nvSpPr>
        <p:spPr>
          <a:xfrm>
            <a:off x="457200" y="6480969"/>
            <a:ext cx="4260056" cy="300831"/>
          </a:xfrm>
        </p:spPr>
        <p:txBody>
          <a:bodyPr/>
          <a:lstStyle/>
          <a:p>
            <a:endParaRPr lang="es-CO"/>
          </a:p>
        </p:txBody>
      </p:sp>
      <p:sp>
        <p:nvSpPr>
          <p:cNvPr id="6" name="5 Marcador de número de diapositiva"/>
          <p:cNvSpPr>
            <a:spLocks noGrp="1"/>
          </p:cNvSpPr>
          <p:nvPr>
            <p:ph type="sldNum" sz="quarter" idx="12"/>
          </p:nvPr>
        </p:nvSpPr>
        <p:spPr/>
        <p:txBody>
          <a:bodyPr/>
          <a:lstStyle/>
          <a:p>
            <a:fld id="{7A76EE2E-D800-4AED-9631-063192D557E3}"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A0DBB9CF-F9D9-498D-B264-BFC756D7E5A0}" type="datetimeFigureOut">
              <a:rPr lang="es-CO" smtClean="0"/>
              <a:t>13/11/2014</a:t>
            </a:fld>
            <a:endParaRPr lang="es-CO"/>
          </a:p>
        </p:txBody>
      </p:sp>
      <p:sp>
        <p:nvSpPr>
          <p:cNvPr id="5" name="4 Marcador de pie de página"/>
          <p:cNvSpPr>
            <a:spLocks noGrp="1"/>
          </p:cNvSpPr>
          <p:nvPr>
            <p:ph type="ftr" sz="quarter" idx="11"/>
          </p:nvPr>
        </p:nvSpPr>
        <p:spPr>
          <a:xfrm>
            <a:off x="2619376" y="6480969"/>
            <a:ext cx="4260056" cy="300831"/>
          </a:xfrm>
        </p:spPr>
        <p:txBody>
          <a:bodyPr/>
          <a:lstStyle/>
          <a:p>
            <a:endParaRPr lang="es-CO"/>
          </a:p>
        </p:txBody>
      </p:sp>
      <p:sp>
        <p:nvSpPr>
          <p:cNvPr id="6" name="5 Marcador de número de diapositiva"/>
          <p:cNvSpPr>
            <a:spLocks noGrp="1"/>
          </p:cNvSpPr>
          <p:nvPr>
            <p:ph type="sldNum" sz="quarter" idx="12"/>
          </p:nvPr>
        </p:nvSpPr>
        <p:spPr>
          <a:xfrm>
            <a:off x="8451056" y="809624"/>
            <a:ext cx="502920" cy="300831"/>
          </a:xfrm>
        </p:spPr>
        <p:txBody>
          <a:bodyPr/>
          <a:lstStyle/>
          <a:p>
            <a:fld id="{7A76EE2E-D800-4AED-9631-063192D557E3}" type="slidenum">
              <a:rPr lang="es-CO" smtClean="0"/>
              <a:t>‹Nº›</a:t>
            </a:fld>
            <a:endParaRPr lang="es-CO"/>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A0DBB9CF-F9D9-498D-B264-BFC756D7E5A0}" type="datetimeFigureOut">
              <a:rPr lang="es-CO" smtClean="0"/>
              <a:t>13/11/2014</a:t>
            </a:fld>
            <a:endParaRPr lang="es-CO"/>
          </a:p>
        </p:txBody>
      </p:sp>
      <p:sp>
        <p:nvSpPr>
          <p:cNvPr id="6" name="5 Marcador de pie de página"/>
          <p:cNvSpPr>
            <a:spLocks noGrp="1"/>
          </p:cNvSpPr>
          <p:nvPr>
            <p:ph type="ftr" sz="quarter" idx="11"/>
          </p:nvPr>
        </p:nvSpPr>
        <p:spPr>
          <a:xfrm>
            <a:off x="457200" y="6480969"/>
            <a:ext cx="4260056" cy="301752"/>
          </a:xfrm>
        </p:spPr>
        <p:txBody>
          <a:bodyPr/>
          <a:lstStyle/>
          <a:p>
            <a:endParaRPr lang="es-CO"/>
          </a:p>
        </p:txBody>
      </p:sp>
      <p:sp>
        <p:nvSpPr>
          <p:cNvPr id="7" name="6 Marcador de número de diapositiva"/>
          <p:cNvSpPr>
            <a:spLocks noGrp="1"/>
          </p:cNvSpPr>
          <p:nvPr>
            <p:ph type="sldNum" sz="quarter" idx="12"/>
          </p:nvPr>
        </p:nvSpPr>
        <p:spPr>
          <a:xfrm>
            <a:off x="7589520" y="6480969"/>
            <a:ext cx="502920" cy="301752"/>
          </a:xfrm>
        </p:spPr>
        <p:txBody>
          <a:bodyPr/>
          <a:lstStyle/>
          <a:p>
            <a:fld id="{7A76EE2E-D800-4AED-9631-063192D557E3}"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A0DBB9CF-F9D9-498D-B264-BFC756D7E5A0}" type="datetimeFigureOut">
              <a:rPr lang="es-CO" smtClean="0"/>
              <a:t>13/11/2014</a:t>
            </a:fld>
            <a:endParaRPr lang="es-CO"/>
          </a:p>
        </p:txBody>
      </p:sp>
      <p:sp>
        <p:nvSpPr>
          <p:cNvPr id="8" name="7 Marcador de pie de página"/>
          <p:cNvSpPr>
            <a:spLocks noGrp="1"/>
          </p:cNvSpPr>
          <p:nvPr>
            <p:ph type="ftr" sz="quarter" idx="11"/>
          </p:nvPr>
        </p:nvSpPr>
        <p:spPr>
          <a:xfrm>
            <a:off x="457200" y="6480969"/>
            <a:ext cx="4261104" cy="301752"/>
          </a:xfrm>
        </p:spPr>
        <p:txBody>
          <a:bodyPr/>
          <a:lstStyle/>
          <a:p>
            <a:endParaRPr lang="es-CO"/>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7A76EE2E-D800-4AED-9631-063192D557E3}"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A0DBB9CF-F9D9-498D-B264-BFC756D7E5A0}" type="datetimeFigureOut">
              <a:rPr lang="es-CO" smtClean="0"/>
              <a:t>13/11/2014</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7A76EE2E-D800-4AED-9631-063192D557E3}"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A0DBB9CF-F9D9-498D-B264-BFC756D7E5A0}" type="datetimeFigureOut">
              <a:rPr lang="es-CO" smtClean="0"/>
              <a:t>13/11/2014</a:t>
            </a:fld>
            <a:endParaRPr lang="es-CO"/>
          </a:p>
        </p:txBody>
      </p:sp>
      <p:sp>
        <p:nvSpPr>
          <p:cNvPr id="3" name="2 Marcador de pie de página"/>
          <p:cNvSpPr>
            <a:spLocks noGrp="1"/>
          </p:cNvSpPr>
          <p:nvPr>
            <p:ph type="ftr" sz="quarter" idx="11"/>
          </p:nvPr>
        </p:nvSpPr>
        <p:spPr>
          <a:xfrm>
            <a:off x="457200" y="6481890"/>
            <a:ext cx="4260056" cy="300831"/>
          </a:xfrm>
        </p:spPr>
        <p:txBody>
          <a:bodyPr/>
          <a:lstStyle/>
          <a:p>
            <a:endParaRPr lang="es-CO"/>
          </a:p>
        </p:txBody>
      </p:sp>
      <p:sp>
        <p:nvSpPr>
          <p:cNvPr id="4" name="3 Marcador de número de diapositiva"/>
          <p:cNvSpPr>
            <a:spLocks noGrp="1"/>
          </p:cNvSpPr>
          <p:nvPr>
            <p:ph type="sldNum" sz="quarter" idx="12"/>
          </p:nvPr>
        </p:nvSpPr>
        <p:spPr>
          <a:xfrm>
            <a:off x="7589520" y="6480969"/>
            <a:ext cx="502920" cy="301752"/>
          </a:xfrm>
        </p:spPr>
        <p:txBody>
          <a:bodyPr/>
          <a:lstStyle/>
          <a:p>
            <a:fld id="{7A76EE2E-D800-4AED-9631-063192D557E3}"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A0DBB9CF-F9D9-498D-B264-BFC756D7E5A0}" type="datetimeFigureOut">
              <a:rPr lang="es-CO" smtClean="0"/>
              <a:t>13/11/2014</a:t>
            </a:fld>
            <a:endParaRPr lang="es-CO"/>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CO"/>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7A76EE2E-D800-4AED-9631-063192D557E3}"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A0DBB9CF-F9D9-498D-B264-BFC756D7E5A0}" type="datetimeFigureOut">
              <a:rPr lang="es-CO" smtClean="0"/>
              <a:t>13/11/2014</a:t>
            </a:fld>
            <a:endParaRPr lang="es-CO"/>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CO"/>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7A76EE2E-D800-4AED-9631-063192D557E3}" type="slidenum">
              <a:rPr lang="es-CO" smtClean="0"/>
              <a:t>‹Nº›</a:t>
            </a:fld>
            <a:endParaRPr lang="es-CO"/>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A0DBB9CF-F9D9-498D-B264-BFC756D7E5A0}" type="datetimeFigureOut">
              <a:rPr lang="es-CO" smtClean="0"/>
              <a:t>13/11/2014</a:t>
            </a:fld>
            <a:endParaRPr lang="es-CO"/>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CO"/>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A76EE2E-D800-4AED-9631-063192D557E3}"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CO" dirty="0" smtClean="0"/>
              <a:t>El cigarrillo</a:t>
            </a:r>
            <a:endParaRPr lang="es-CO" dirty="0"/>
          </a:p>
        </p:txBody>
      </p:sp>
      <p:sp>
        <p:nvSpPr>
          <p:cNvPr id="3" name="2 Subtítulo"/>
          <p:cNvSpPr>
            <a:spLocks noGrp="1"/>
          </p:cNvSpPr>
          <p:nvPr>
            <p:ph type="subTitle" idx="1"/>
          </p:nvPr>
        </p:nvSpPr>
        <p:spPr/>
        <p:txBody>
          <a:bodyPr/>
          <a:lstStyle/>
          <a:p>
            <a:r>
              <a:rPr lang="es-CO" dirty="0" smtClean="0"/>
              <a:t>Arango Mazo Luis Mateo</a:t>
            </a:r>
            <a:endParaRPr lang="es-CO" dirty="0"/>
          </a:p>
        </p:txBody>
      </p:sp>
    </p:spTree>
    <p:extLst>
      <p:ext uri="{BB962C8B-B14F-4D97-AF65-F5344CB8AC3E}">
        <p14:creationId xmlns:p14="http://schemas.microsoft.com/office/powerpoint/2010/main" val="31722495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El cigarrillo</a:t>
            </a:r>
            <a:endParaRPr lang="es-CO" dirty="0"/>
          </a:p>
        </p:txBody>
      </p:sp>
      <p:sp>
        <p:nvSpPr>
          <p:cNvPr id="3" name="2 Marcador de contenido"/>
          <p:cNvSpPr>
            <a:spLocks noGrp="1"/>
          </p:cNvSpPr>
          <p:nvPr>
            <p:ph idx="1"/>
          </p:nvPr>
        </p:nvSpPr>
        <p:spPr/>
        <p:txBody>
          <a:bodyPr>
            <a:normAutofit/>
          </a:bodyPr>
          <a:lstStyle/>
          <a:p>
            <a:pPr marL="64008" indent="0">
              <a:buNone/>
            </a:pPr>
            <a:r>
              <a:rPr lang="es-CO" dirty="0"/>
              <a:t>El consumo de cigarrillo en adolescentes se está convirtiendo en un fenómeno cada vez más común. Un estudio que realizó la Liga colombiana contra el cáncer reveló que cada vez desde más temprana edad los adolescentes se hacen adictos al tabaco</a:t>
            </a:r>
            <a:r>
              <a:rPr lang="es-CO" dirty="0" smtClean="0"/>
              <a:t>.</a:t>
            </a:r>
            <a:endParaRPr lang="es-CO" dirty="0"/>
          </a:p>
        </p:txBody>
      </p:sp>
    </p:spTree>
    <p:extLst>
      <p:ext uri="{BB962C8B-B14F-4D97-AF65-F5344CB8AC3E}">
        <p14:creationId xmlns:p14="http://schemas.microsoft.com/office/powerpoint/2010/main" val="2886663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0"/>
            <a:ext cx="8229600" cy="1143000"/>
          </a:xfrm>
        </p:spPr>
        <p:txBody>
          <a:bodyPr>
            <a:normAutofit fontScale="90000"/>
          </a:bodyPr>
          <a:lstStyle/>
          <a:p>
            <a:pPr algn="ctr"/>
            <a:r>
              <a:rPr lang="es-CO" dirty="0"/>
              <a:t>Consecuencias de fumar a corto </a:t>
            </a:r>
            <a:r>
              <a:rPr lang="es-CO" dirty="0" smtClean="0"/>
              <a:t>plazo</a:t>
            </a:r>
            <a:endParaRPr lang="es-CO" dirty="0"/>
          </a:p>
        </p:txBody>
      </p:sp>
      <p:sp>
        <p:nvSpPr>
          <p:cNvPr id="3" name="2 Marcador de contenido"/>
          <p:cNvSpPr>
            <a:spLocks noGrp="1"/>
          </p:cNvSpPr>
          <p:nvPr>
            <p:ph idx="1"/>
          </p:nvPr>
        </p:nvSpPr>
        <p:spPr>
          <a:xfrm>
            <a:off x="323528" y="1052736"/>
            <a:ext cx="8373616" cy="5688632"/>
          </a:xfrm>
        </p:spPr>
        <p:txBody>
          <a:bodyPr>
            <a:normAutofit fontScale="47500" lnSpcReduction="20000"/>
          </a:bodyPr>
          <a:lstStyle/>
          <a:p>
            <a:pPr marL="0" indent="0">
              <a:buNone/>
            </a:pPr>
            <a:r>
              <a:rPr lang="es-CO" dirty="0">
                <a:latin typeface="Arial" panose="020B0604020202020204" pitchFamily="34" charset="0"/>
                <a:cs typeface="Arial" panose="020B0604020202020204" pitchFamily="34" charset="0"/>
              </a:rPr>
              <a:t>- Al fumar es frecuente sentir el mal aliento del tabaco en la boca. Hay un exceso de salivación que a veces obliga a escupir continuamente. Este es uno de los aspectos más antiestéticos del hábito.</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Las manos, dedos y uñas amarillos y con olor a nicotina.</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La nicotina empalidece la piel, la acumulación de tóxicos sobre la piel le da el característico color amarillo.</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Afecta la salud de todos los que lo rodean</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El hábito de fumar de los padres influye en la salud de sus hijos desde antes que nazcan y a lo largo de toda la infancia.</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Las madres fumadoras tienen un índice más alto de aborto espontáneo y muerte fetal. Sus recién nacidos tienen un peso promedio inferior al de los no expuestos al humo del cigarrillo.</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El tabaquismo pasivo es por vía inhalatoria y proviene tanto de la madre como del padre. El tabaquismo materno está fuertemente asociado a la bronquitis y neumonía del lactante, persistiendo hasta los 5 años.</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El riesgo de cáncer de pulmón en esposas de fumadores es 30% mayor que en esposas de no fumadores.</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Altera nuestra voz: La laringe, donde se alojan las cuerdas vocales, es uno de los órganos más atacados por el tabaco. El primer síntoma se manifiesta con ronquera y afonía. La tos contribuye a irritar la laringe.</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Dificulta o impide la actividad deportiva: Afecta la respiración y disminuye la capacidad para hacer deportes. El monóxido de carbono que ingresa al organismo a través del humo del cigarrillo ocasiona la falta de oxígeno, alterando al corazón y al aparato respiratorio.</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Afecta al sentido del gusto: Las personas que fuman tienen menos apetito y padecen malestares digestivos de todo tipo.</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La nicotina deteriora a los sentidos del gusto y el olfato. </a:t>
            </a:r>
            <a:r>
              <a:rPr lang="es-CO" dirty="0" smtClean="0">
                <a:latin typeface="Arial" panose="020B0604020202020204" pitchFamily="34" charset="0"/>
                <a:cs typeface="Arial" panose="020B0604020202020204" pitchFamily="34" charset="0"/>
              </a:rPr>
              <a:t/>
            </a:r>
            <a:br>
              <a:rPr lang="es-CO" dirty="0" smtClean="0">
                <a:latin typeface="Arial" panose="020B0604020202020204" pitchFamily="34" charset="0"/>
                <a:cs typeface="Arial" panose="020B0604020202020204" pitchFamily="34" charset="0"/>
              </a:rPr>
            </a:br>
            <a:r>
              <a:rPr lang="es-CO" dirty="0">
                <a:latin typeface="Arial" panose="020B0604020202020204" pitchFamily="34" charset="0"/>
                <a:cs typeface="Arial" panose="020B0604020202020204" pitchFamily="34" charset="0"/>
              </a:rPr>
              <a:t>- Aparición de celulitis: La causa más importante que determina una mala circulación en la piel es la vida sedentaria de hombres y mujeres. La nicotina, sumada a este estilo de vida, acentúa la producción de celulitis</a:t>
            </a:r>
            <a:r>
              <a:rPr lang="es-CO" dirty="0" smtClean="0">
                <a:latin typeface="Arial" panose="020B0604020202020204" pitchFamily="34" charset="0"/>
                <a:cs typeface="Arial" panose="020B0604020202020204" pitchFamily="34" charset="0"/>
              </a:rPr>
              <a:t>.</a:t>
            </a:r>
            <a:endParaRPr lang="es-CO"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58758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CO" dirty="0"/>
              <a:t>Consecuencias de fumar a largo </a:t>
            </a:r>
            <a:r>
              <a:rPr lang="es-CO" dirty="0" smtClean="0"/>
              <a:t>plazo</a:t>
            </a:r>
            <a:endParaRPr lang="es-CO" dirty="0"/>
          </a:p>
        </p:txBody>
      </p:sp>
      <p:sp>
        <p:nvSpPr>
          <p:cNvPr id="3" name="2 Marcador de contenido"/>
          <p:cNvSpPr>
            <a:spLocks noGrp="1"/>
          </p:cNvSpPr>
          <p:nvPr>
            <p:ph idx="1"/>
          </p:nvPr>
        </p:nvSpPr>
        <p:spPr/>
        <p:txBody>
          <a:bodyPr>
            <a:normAutofit fontScale="62500" lnSpcReduction="20000"/>
          </a:bodyPr>
          <a:lstStyle/>
          <a:p>
            <a:r>
              <a:rPr lang="es-CO" dirty="0"/>
              <a:t>- El cigarrillo produce cáncer: El hábito de fumar es responsable por el aumento de mortalidad por cáncer en general. Los tipos de cáncer relacionados con el tabaquismo son cáncer de pulmón, cáncer laríngeo, cáncer de la cavidad oral, cáncer de la vejiga y del riñón, cáncer de estómago.</a:t>
            </a:r>
            <a:r>
              <a:rPr lang="es-CO" dirty="0" smtClean="0"/>
              <a:t/>
            </a:r>
            <a:br>
              <a:rPr lang="es-CO" dirty="0" smtClean="0"/>
            </a:br>
            <a:r>
              <a:rPr lang="es-CO" dirty="0"/>
              <a:t>- Enfermedades al pulmón (Enfisema): Es el daño irreversible en las bolsas de aire  que se encuentran al final de los bronquios ya que se inflan de manera excesiva. Esta abundancia destruye las paredes alveolares y causa disminución de la función respiratoria, originando que el cuerpo no reciba las cantidades de oxígeno suficientes. La persona que sufre esta enfermedad se fatiga constantemente y se asfixia.</a:t>
            </a:r>
            <a:r>
              <a:rPr lang="es-CO" dirty="0" smtClean="0"/>
              <a:t/>
            </a:r>
            <a:br>
              <a:rPr lang="es-CO" dirty="0" smtClean="0"/>
            </a:br>
            <a:r>
              <a:rPr lang="es-CO" dirty="0"/>
              <a:t>- Enfermedades al cerebro: El tabaco ocasiona la falta de irrigación transitoria o definitiva de una porción de la masa cerebral, ocasionando hemiplejía (parálisis de un lado del cuerpo), apoplejía (parálisis cerebral), paraplejía (parálisis de la mitad inferior del cuerpo), entre otras</a:t>
            </a:r>
            <a:r>
              <a:rPr lang="es-CO" dirty="0" smtClean="0"/>
              <a:t>.</a:t>
            </a:r>
            <a:endParaRPr lang="es-CO" dirty="0"/>
          </a:p>
        </p:txBody>
      </p:sp>
    </p:spTree>
    <p:extLst>
      <p:ext uri="{BB962C8B-B14F-4D97-AF65-F5344CB8AC3E}">
        <p14:creationId xmlns:p14="http://schemas.microsoft.com/office/powerpoint/2010/main" val="23979933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O" dirty="0" smtClean="0"/>
              <a:t>Entrevista </a:t>
            </a:r>
            <a:endParaRPr lang="es-CO" dirty="0"/>
          </a:p>
        </p:txBody>
      </p:sp>
      <p:pic>
        <p:nvPicPr>
          <p:cNvPr id="4" name="etica.wav">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4267200" y="3863975"/>
            <a:ext cx="609600" cy="609600"/>
          </a:xfrm>
        </p:spPr>
      </p:pic>
    </p:spTree>
    <p:extLst>
      <p:ext uri="{BB962C8B-B14F-4D97-AF65-F5344CB8AC3E}">
        <p14:creationId xmlns:p14="http://schemas.microsoft.com/office/powerpoint/2010/main" val="1801982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285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Personalizado 1">
      <a:dk1>
        <a:srgbClr val="333333"/>
      </a:dk1>
      <a:lt1>
        <a:srgbClr val="FFFFFF"/>
      </a:lt1>
      <a:dk2>
        <a:srgbClr val="666666"/>
      </a:dk2>
      <a:lt2>
        <a:srgbClr val="FFFFFF"/>
      </a:lt2>
      <a:accent1>
        <a:srgbClr val="00B050"/>
      </a:accent1>
      <a:accent2>
        <a:srgbClr val="00B050"/>
      </a:accent2>
      <a:accent3>
        <a:srgbClr val="00B050"/>
      </a:accent3>
      <a:accent4>
        <a:srgbClr val="00B050"/>
      </a:accent4>
      <a:accent5>
        <a:srgbClr val="00B050"/>
      </a:accent5>
      <a:accent6>
        <a:srgbClr val="00B050"/>
      </a:accent6>
      <a:hlink>
        <a:srgbClr val="00349E"/>
      </a:hlink>
      <a:folHlink>
        <a:srgbClr val="005BD3"/>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53</TotalTime>
  <Words>159</Words>
  <Application>Microsoft Office PowerPoint</Application>
  <PresentationFormat>Presentación en pantalla (4:3)</PresentationFormat>
  <Paragraphs>9</Paragraphs>
  <Slides>5</Slides>
  <Notes>0</Notes>
  <HiddenSlides>0</HiddenSlides>
  <MMClips>1</MMClips>
  <ScaleCrop>false</ScaleCrop>
  <HeadingPairs>
    <vt:vector size="4" baseType="variant">
      <vt:variant>
        <vt:lpstr>Tema</vt:lpstr>
      </vt:variant>
      <vt:variant>
        <vt:i4>1</vt:i4>
      </vt:variant>
      <vt:variant>
        <vt:lpstr>Títulos de diapositiva</vt:lpstr>
      </vt:variant>
      <vt:variant>
        <vt:i4>5</vt:i4>
      </vt:variant>
    </vt:vector>
  </HeadingPairs>
  <TitlesOfParts>
    <vt:vector size="6" baseType="lpstr">
      <vt:lpstr>Brío</vt:lpstr>
      <vt:lpstr>El cigarrillo</vt:lpstr>
      <vt:lpstr>El cigarrillo</vt:lpstr>
      <vt:lpstr>Consecuencias de fumar a corto plazo</vt:lpstr>
      <vt:lpstr>Consecuencias de fumar a largo plazo</vt:lpstr>
      <vt:lpstr>Entrevista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dc:creator>
  <cp:lastModifiedBy>Luis</cp:lastModifiedBy>
  <cp:revision>3</cp:revision>
  <dcterms:created xsi:type="dcterms:W3CDTF">2014-11-14T01:18:20Z</dcterms:created>
  <dcterms:modified xsi:type="dcterms:W3CDTF">2014-11-14T02:12:04Z</dcterms:modified>
</cp:coreProperties>
</file>